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684" autoAdjust="0"/>
  </p:normalViewPr>
  <p:slideViewPr>
    <p:cSldViewPr>
      <p:cViewPr>
        <p:scale>
          <a:sx n="68" d="100"/>
          <a:sy n="68" d="100"/>
        </p:scale>
        <p:origin x="-5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32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027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638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78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912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3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28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091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387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957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7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4E4FC-68E6-4323-8DD9-4D1665B21AB0}" type="datetimeFigureOut">
              <a:rPr lang="en-AU" smtClean="0"/>
              <a:t>17/06/2012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9B038-11B2-4BC3-8ECC-E221316DBC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235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AU" dirty="0" smtClean="0"/>
              <a:t>Chinese Revolution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6400800" cy="1752600"/>
          </a:xfrm>
        </p:spPr>
        <p:txBody>
          <a:bodyPr/>
          <a:lstStyle/>
          <a:p>
            <a:r>
              <a:rPr lang="en-AU" dirty="0" smtClean="0"/>
              <a:t>People, Language, Land, Dynasties and the role of Emperor  </a:t>
            </a:r>
            <a:endParaRPr lang="en-AU" dirty="0"/>
          </a:p>
        </p:txBody>
      </p:sp>
      <p:pic>
        <p:nvPicPr>
          <p:cNvPr id="2050" name="Picture 2" descr="http://cybertraveltips.com/images/When-Was-The-Great-Wall-Of-China-Bui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5549"/>
            <a:ext cx="3076575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2.warwick.ac.uk/fac/soc/economics/staff/faculty/wooders/peking04/forbidden_city/forbidden_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018024"/>
            <a:ext cx="4232920" cy="317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lobalcitymap.com/china/images/china-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56774"/>
            <a:ext cx="6048672" cy="438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340768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China covers 9.6 million square kilometres and is the third largest country in the world. It is the biggest country </a:t>
            </a:r>
            <a:r>
              <a:rPr lang="en-AU" dirty="0" smtClean="0"/>
              <a:t>Asia. Its population by 1900 was estimated to be around </a:t>
            </a:r>
            <a:r>
              <a:rPr lang="en-AU" smtClean="0"/>
              <a:t>489 million.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3892364" y="188640"/>
            <a:ext cx="11047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Land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22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5856" y="260648"/>
            <a:ext cx="21834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Languages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main languages in China were;</a:t>
            </a:r>
          </a:p>
          <a:p>
            <a:r>
              <a:rPr lang="en-AU" dirty="0" smtClean="0"/>
              <a:t>West- Tibetan and Uighur</a:t>
            </a:r>
          </a:p>
          <a:p>
            <a:r>
              <a:rPr lang="en-AU" dirty="0" smtClean="0"/>
              <a:t>North- Kazakh, Mongol and Manchu</a:t>
            </a:r>
          </a:p>
          <a:p>
            <a:r>
              <a:rPr lang="en-AU" dirty="0" smtClean="0"/>
              <a:t>South- Burmese</a:t>
            </a:r>
          </a:p>
          <a:p>
            <a:r>
              <a:rPr lang="en-AU" dirty="0" smtClean="0"/>
              <a:t>South East- Wu, Min, </a:t>
            </a:r>
            <a:r>
              <a:rPr lang="en-AU" dirty="0" err="1" smtClean="0"/>
              <a:t>Gan</a:t>
            </a:r>
            <a:r>
              <a:rPr lang="en-AU" dirty="0" smtClean="0"/>
              <a:t>, Xiang, Thai, </a:t>
            </a:r>
            <a:r>
              <a:rPr lang="en-AU" dirty="0" err="1" smtClean="0"/>
              <a:t>Keija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Over the whole of China, Mandarin was the most common language used.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89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9661" y="260648"/>
            <a:ext cx="42446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role of the Emperor</a:t>
            </a:r>
            <a:endParaRPr lang="en-US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845423"/>
            <a:ext cx="79928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Emperor was revered as the ‘Son of Heaven’. </a:t>
            </a:r>
          </a:p>
          <a:p>
            <a:endParaRPr lang="en-AU" dirty="0"/>
          </a:p>
          <a:p>
            <a:r>
              <a:rPr lang="en-AU" dirty="0" smtClean="0"/>
              <a:t>He commanded complete obedience from all his servants and the people of China.</a:t>
            </a:r>
          </a:p>
          <a:p>
            <a:endParaRPr lang="en-AU" dirty="0"/>
          </a:p>
          <a:p>
            <a:r>
              <a:rPr lang="en-AU" dirty="0" smtClean="0"/>
              <a:t>Normal people of China would never meet nor lay eyes on the Emperor.</a:t>
            </a:r>
          </a:p>
          <a:p>
            <a:endParaRPr lang="en-AU" dirty="0"/>
          </a:p>
          <a:p>
            <a:r>
              <a:rPr lang="en-AU" dirty="0" smtClean="0"/>
              <a:t>People were to look away when ever the Emperor was traveling past</a:t>
            </a:r>
          </a:p>
          <a:p>
            <a:endParaRPr lang="en-AU" dirty="0" smtClean="0"/>
          </a:p>
          <a:p>
            <a:r>
              <a:rPr lang="en-AU" dirty="0" smtClean="0"/>
              <a:t>To speak out or question the Emperor’s decisions was unthinkable.</a:t>
            </a:r>
          </a:p>
          <a:p>
            <a:endParaRPr lang="en-AU" dirty="0" smtClean="0"/>
          </a:p>
          <a:p>
            <a:r>
              <a:rPr lang="en-AU" dirty="0" smtClean="0"/>
              <a:t>He would say in the Forbidden city in Beijing.</a:t>
            </a:r>
          </a:p>
          <a:p>
            <a:endParaRPr lang="en-AU" dirty="0"/>
          </a:p>
          <a:p>
            <a:r>
              <a:rPr lang="en-AU" dirty="0" smtClean="0"/>
              <a:t>Would compose new laws, carry out rituals and bring prosperity to the land.</a:t>
            </a:r>
          </a:p>
          <a:p>
            <a:endParaRPr lang="en-AU" dirty="0"/>
          </a:p>
          <a:p>
            <a:r>
              <a:rPr lang="en-AU" dirty="0" smtClean="0"/>
              <a:t>One ritual was to ensure good harvests across the land. Made at the Temple of Heaven in Beijing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smtClean="0"/>
              <a:t>If natural disasters were to occur, it was seen as a sign that the gods were unhappy with the rule of the emperor over the land.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25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3931" y="260648"/>
            <a:ext cx="21335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Dynasties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en-US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26191"/>
            <a:ext cx="856895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Qin Dynasty 221-207 BCE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Was the first dynasty to unite the people of China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Emperor was Qin Shi Huang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Ruled China in an Authoritarian manner with a centralised government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Qin was responsible for the start of construction of the Great Wall.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Intended to keep the ‘barbarians’ out from the north.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Buried with the army of terracotta warriors.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His empire fell into civil war after his death</a:t>
            </a:r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  <a:p>
            <a:r>
              <a:rPr lang="en-AU" sz="2000" b="1" dirty="0" smtClean="0"/>
              <a:t>Han Dynasty 202 BCE- 220 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Said to be the greatest periods in Chinese History.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Emperor was Liu Bang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Kept much of the Qin ruling system but was less Authoritarian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Trade through the Silk Road was established.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Any country wanting to trade goods with China was to pay their respects to the Emperor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The Han dynasty fell due to corruption and political rivalry</a:t>
            </a:r>
          </a:p>
          <a:p>
            <a:r>
              <a:rPr lang="en-AU" dirty="0" smtClean="0"/>
              <a:t>   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2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Tang Dynasty 618-907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Is also considered one of China’s golden periods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Stability and progress led to an increased population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Had a powerful military and led to an expansion of the empire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Was interrupted for 80 years because of the Zhou dynasty but was overthrown in a military coup.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The dynasty collapsed following a period of natural disasters and regional rebellions</a:t>
            </a:r>
          </a:p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2000" b="1" dirty="0" smtClean="0"/>
              <a:t> Song Dynasty 960-1279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Was the first government to introduce paper money in the world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Military technology such as gunpowder was  invented</a:t>
            </a:r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  <a:p>
            <a:r>
              <a:rPr lang="en-AU" sz="2000" b="1" dirty="0" smtClean="0"/>
              <a:t>Ming Dynasty 1368-1644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Was the last ethnically Han dynasty to rule China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The Forbidden city in Beijing was built and the Great Wall restored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Social stability and an orderly government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Economic difficulties and natural disasters ended the dynasty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75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1369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Qing Dynasty 1644-1911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Qing was the last imperial dynasty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The dynasty adopted many of the Chinese civil and cultural structures as well as introducing their own.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Han Chinese men were forced to wear Manchu-style dress. Or risk being killed.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Also queue haircut (shaved at the front of the head and the rest into a plait)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Women </a:t>
            </a:r>
            <a:r>
              <a:rPr lang="en-AU" dirty="0" smtClean="0"/>
              <a:t>weren't forced to</a:t>
            </a:r>
            <a:r>
              <a:rPr lang="en-AU" dirty="0" smtClean="0"/>
              <a:t> </a:t>
            </a:r>
            <a:r>
              <a:rPr lang="en-AU" dirty="0" smtClean="0"/>
              <a:t>bind their </a:t>
            </a:r>
            <a:r>
              <a:rPr lang="en-AU" dirty="0" smtClean="0"/>
              <a:t>feet, however many Chinese women still choose to continue the practice.</a:t>
            </a:r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Emperor </a:t>
            </a:r>
            <a:r>
              <a:rPr lang="en-AU" dirty="0" err="1" smtClean="0"/>
              <a:t>Kangxi</a:t>
            </a:r>
            <a:r>
              <a:rPr lang="en-AU" dirty="0" smtClean="0"/>
              <a:t> was the longest individual rule over China </a:t>
            </a:r>
          </a:p>
          <a:p>
            <a:pPr marL="285750" indent="-285750">
              <a:buFont typeface="Arial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Under the reign of Qianlong, imperial China experienced its greatest period of administrative stability, prosperity and cultural advisement. This led to an increase in population and extension of the empire.   </a:t>
            </a:r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endParaRPr lang="en-AU" dirty="0" smtClean="0"/>
          </a:p>
        </p:txBody>
      </p:sp>
      <p:pic>
        <p:nvPicPr>
          <p:cNvPr id="1026" name="Picture 2" descr="http://richardchina.files.wordpress.com/2008/11/clothing-chin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49080"/>
            <a:ext cx="346129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8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559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Chinese Revolution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Revolution</dc:title>
  <dc:creator>Ryan BROWN</dc:creator>
  <cp:lastModifiedBy>Ryan BROWN</cp:lastModifiedBy>
  <cp:revision>15</cp:revision>
  <dcterms:created xsi:type="dcterms:W3CDTF">2012-05-31T02:12:47Z</dcterms:created>
  <dcterms:modified xsi:type="dcterms:W3CDTF">2012-06-17T08:16:33Z</dcterms:modified>
</cp:coreProperties>
</file>